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79345"/>
            <a:ext cx="7556421" cy="1027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8050"/>
              </a:lnSpc>
              <a:buNone/>
            </a:pPr>
            <a:r>
              <a:rPr lang="en-US" sz="6450" b="1" spc="-129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소개</a:t>
            </a:r>
            <a:endParaRPr lang="en-US" sz="6450" dirty="0"/>
          </a:p>
        </p:txBody>
      </p:sp>
      <p:sp>
        <p:nvSpPr>
          <p:cNvPr id="4" name="Text 1"/>
          <p:cNvSpPr/>
          <p:nvPr/>
        </p:nvSpPr>
        <p:spPr>
          <a:xfrm>
            <a:off x="793790" y="3746540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구글 크롬 V8 자바스크립트 엔진을 사용하는 오픈소스 런타임 환경으로, 빠르고 확장 가능한 네트워크 애플리케이션을 구축하는 데 사용됩니다. 이를 통해 개발자들은 이벤트 기반의 비동기식 I/O 모델을 활용하여 실시간 웹 애플리케이션을 구축할 수 있습니다.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7020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47782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53301"/>
            <a:ext cx="175224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spc="-36" kern="0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작성자: 민석 서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183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아키텍처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43074"/>
            <a:ext cx="369748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Single-Threaded Event Loop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단일 스레드 이벤트 루프를 사용하여 비동기 I/O를 처리합니다. 이를 통해 높은 처리량과 낮은 대기 시간을 달성할 수 있습니다.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Non-Blocking I/O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2419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I/O 작업을 비동기적으로 처리하여 요청을 지체시키지 않고 다른 작업을 진행할 수 있습니다.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43074"/>
            <a:ext cx="345293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Event-Driven Architecture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2419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이벤트 기반 아키텍처를 사용하여 효율적인 입출력 처리와 확장성을 제공합니다.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1438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비동기 프로그래밍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1118711" y="1898809"/>
            <a:ext cx="30480" cy="5516404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39387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1539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1085" y="2230398"/>
            <a:ext cx="145733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2381488" y="2125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Callbacks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2381488" y="263378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비동기 작업을 처리하기 위해 콜백 함수를 사용합니다. 콜백 함수는 작업 완료 시 호출됩니다.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30827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0683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6201" y="4144804"/>
            <a:ext cx="195382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2381488" y="40400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Promises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2381488" y="454818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Promises는 비동기 작업의 결과를 나타내는 객체입니다. 이를 통해 콜백 지옥을 해결할 수 있습니다.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22268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98277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6439" y="6059210"/>
            <a:ext cx="1950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2381488" y="595443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Async/Await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2381488" y="646259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Async/Await 구문은 비동기 코드를 동기적으로 작성할 수 있게 해줍니다. 코드를 더 읽기 쉽게 만듭니다.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1193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모듈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296358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53079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Modules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303895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파일 시스템, 네트워크, 암호화 등의 기능을 제공하는 다양한 내장 모듈을 가지고 있습니다.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296358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53079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Third-Party Modules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303895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NPM(Node Package Manager)을 통해 수천 개의 공개 모듈에 액세스할 수 있어 개발 속도를 높일 수 있습니다.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51809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8624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Custom Modules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569440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개발자는 자신만의 모듈을 작성하여 코드의 재사용성과 구조화를 높일 수 있습니다.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951809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518624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Module Caching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0406301" y="5694402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한 번 로드된 모듈을 캐싱하여 성능을 향상시킵니다.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4165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프레임워크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2607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7198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Express.js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6280190" y="3228023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웹 애플리케이션 및 API 개발을 위한 가장 널리 사용되는 Node.js 프레임워크입니다.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8421" y="192607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27198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Koa.js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10228421" y="3228023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Express.js의 후속 프레임워크로, 더 가벼운 코드와 향상된 오류 처리를 제공합니다.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99717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79096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Hapi.js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6280190" y="6299121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RESTful API와 웹 서비스 개발에 특화된 프레임워크입니다.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499717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28421" y="579096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Nest.js</a:t>
            </a:r>
            <a:endParaRPr lang="en-US" sz="2300" dirty="0"/>
          </a:p>
        </p:txBody>
      </p:sp>
      <p:sp>
        <p:nvSpPr>
          <p:cNvPr id="15" name="Text 8"/>
          <p:cNvSpPr/>
          <p:nvPr/>
        </p:nvSpPr>
        <p:spPr>
          <a:xfrm>
            <a:off x="10228421" y="6299121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Angular 스타일의 구조와 TypeScript 지원으로 확장 가능한 서버 애플리케이션을 만듭니다.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07106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보안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9466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2474" y="3023116"/>
            <a:ext cx="145733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7017306" y="2946678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암호화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017306" y="3454837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HTTPS, SSL/TLS, 암호화된 쿠키 등을 통해 데이터 보안을 제공합니다.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466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9267" y="3023116"/>
            <a:ext cx="195382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10908983" y="2946678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인증 및 권한 부여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10908983" y="3454837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JSON 웹 토큰(JWT)과 OAuth 2.0 등의 인증 메커니즘을 사용할 수 있습니다.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0255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7828" y="5101947"/>
            <a:ext cx="1950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7017306" y="5025509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취약점 관리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7017306" y="553366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정기적인 보안 업데이트와 침투 테스트를 통해 잠재적인 보안 위험을 식별하고 해결해야 합니다.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50255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34268" y="5101947"/>
            <a:ext cx="185380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10908983" y="5025509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로깅 및 모니터링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10908983" y="553366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로깅 및 모니터링 도구를 사용하여 보안 이벤트를 추적하고 분석할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605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테스팅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720471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678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단위 테스트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1020604" y="647604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개별 함수나 모듈의 동작을 검증하는 테스트입니다.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357" y="4720471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9678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통합 테스트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5368171" y="647604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모듈 간 상호작용을 검증하는 테스트입니다.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924" y="4720471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9678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End-to-End 테스트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9715738" y="647604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전체 애플리케이션의 사용자 시나리오를 검증하는 테스트입니다.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933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배포 및 운영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2403753"/>
            <a:ext cx="7556421" cy="4506516"/>
          </a:xfrm>
          <a:prstGeom prst="roundRect">
            <a:avLst>
              <a:gd name="adj" fmla="val 211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411373"/>
            <a:ext cx="7541181" cy="173902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255508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배포 전략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555081"/>
            <a:ext cx="3313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• 지속적 통합/배포(CI/CD) 파이프라인 구축 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• 컨테이너 기반 배포(Docker) 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• 무중단 배포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4150400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429410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모니터링 및 로깅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4294108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• APM(Application Performance Monitoring) 도구 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• 로그 관리 및 분석 도구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5526524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567023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스케일링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5670233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• 수직 스케일링: 리소스 확장 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• 수평 스케일링: 로드 밸런싱 및 클러스터링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2024-11-04T13:13:00Z</dcterms:created>
  <dcterms:modified xsi:type="dcterms:W3CDTF">2024-11-04T13:13:00Z</dcterms:modified>
</cp:coreProperties>
</file>